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48" r:id="rId2"/>
  </p:sldMasterIdLst>
  <p:handoutMasterIdLst>
    <p:handoutMasterId r:id="rId7"/>
  </p:handoutMasterIdLst>
  <p:sldIdLst>
    <p:sldId id="259" r:id="rId3"/>
    <p:sldId id="256" r:id="rId4"/>
    <p:sldId id="257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BF730-C27F-4EDE-856E-9E2E56EFA2D8}" v="2" dt="2021-01-19T01:36:42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1B2B382-D065-4F96-8C5A-39D9B97239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35673E-4A99-42AA-BB05-06B2E5AAB7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B37DC-0E16-4DB7-824D-A060FA177C5E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7BD86C-283D-450F-9D34-CD767238C1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6E06CE7-477A-49D5-89D4-D028A06E18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89C1C-0976-4511-A0CA-D83B48400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49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9EC230-421B-4A44-93EC-5BC60F7BA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5600" y="1122363"/>
            <a:ext cx="11506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022FA3-E0AE-4B80-BC9A-299C8173D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600" y="3602038"/>
            <a:ext cx="115062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B472E-BB69-4D2A-AA74-3E504863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2D5A0-7C6C-45E7-A1BC-72296195A9B1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015AF1-D059-49D1-A0AE-B4B44EDA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E77076-5343-4921-A1F3-12E851C9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05263-1B06-4898-9915-1E54E9AF5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75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7CBCA-5F0D-4EE8-B927-00EDC468D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8332"/>
            <a:ext cx="3932237" cy="999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72B222-1AF2-495D-8DFC-0CFC9FC88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58332"/>
            <a:ext cx="6172200" cy="48027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1EFF3A-4848-48B9-B51B-07F67995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ED8A67-A75A-4B25-A4D3-13FF83E7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3C2407-0FC3-453C-B720-13CAFB3E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C127BD-06F5-4D41-A75C-264423D2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25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55D815-ADDB-40E4-B4E5-E5D8CA991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00666"/>
            <a:ext cx="3932237" cy="95673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288607-87A3-441B-A60E-83A80FB4A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00666"/>
            <a:ext cx="6172200" cy="4760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F253DE-B144-403C-A866-C70928593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F1775E-D4D0-47BC-A7DF-6F17FDC4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BB90E-7850-4A80-8B7F-CA35B970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0DB606-8A2A-4EE1-AD50-370A1A83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00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D7A68-7015-4D8D-A722-759BA1EC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1FF508-D366-4D91-AADF-1B52A1B6B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F13FD-33E6-4223-A40D-3ACEF8BF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C6540A-8D29-4E07-8180-CB2271CC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82BC32-4113-46D2-B6D0-FED7D4A1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06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656AA8-9487-414B-BA72-9013248DA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15999"/>
            <a:ext cx="2628900" cy="516096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968CCA-D47F-4C16-A772-48C5471B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15999"/>
            <a:ext cx="7734300" cy="51609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8EC51-5155-4489-89B8-954E200C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F3C163-0C6B-4D78-B44F-F342FF51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C08679-324C-4EA4-A07B-1BADFD16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9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AE888-C490-41FF-BF04-C5613AB02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323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28AD68-CBDA-4372-B289-B8C32A3C7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224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95159B-00D5-4CEF-BA00-B4ABDCAC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2CFD0-4C8C-4D85-95BD-DBBF48E4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29676-4A52-4AB1-9C0A-DDE666E86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3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8EF42A-007D-4F09-986A-0E3B988A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C80CB9-5E5E-4304-90F4-A513C605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3DE9A8-0A74-4A4B-A7F9-113A9D33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F55048-C09C-42C6-8CA3-AC47CD08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798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F172D-1178-4312-9D51-88913CB3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5" y="18690"/>
            <a:ext cx="11139055" cy="941892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CE6ADD-A771-4D99-A57A-BD6A366F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49B8FD-EA99-4243-80C3-CBF2A218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AFAC1-CF9B-43AD-B7FE-9965419B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AC865-C8BA-441B-AA1C-F1A05CAC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1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2BEEA-7D2F-4233-B300-D6D055DB0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8203A0-1B38-4CAC-A160-EFF17C85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589121-F7D0-468E-A893-2944C122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2FE73F-263F-4B90-ABD9-24D7F377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55084-0408-40A4-B17B-1CCAEF5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88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DBBEDB-583E-47C6-B710-91ED5211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BBA4E7-08C9-442A-93B2-7A923BDCC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FA610F-06F5-44B1-BCB1-B2301D689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B9431-6F1A-4734-AEF3-A2B90B4B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8D063F-CA55-46D0-86FE-17172105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E55702-A489-49CE-8884-DF6EA8D7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3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4D10F-645F-4967-B5ED-78A88BA74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555"/>
            <a:ext cx="11243733" cy="823913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6D297A-6B9F-4D07-BD67-22DC885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F5BF94-E62E-44D0-8753-BF0C1A8EF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1778BB-8B90-4C30-8699-3F8D10900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5F06E0-F9D9-4208-9AEE-D6A6D048D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01A8E1-E0F5-4D7C-BBCE-D62EB547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4F6CDB5-8F42-4280-95FD-C84A08CC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D2EF0E-82C8-4358-B10F-3D4725B1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01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BE9572-1555-45F3-A9A2-ECDF7ADB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AAC90D-5339-48FC-8700-4FD85911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634172-DA00-475E-8F0C-66657052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0A4AF1-1EC5-4E10-B825-2FD2C49E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0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C3B52A-A4DE-44B3-8929-34934F2B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786A54-571C-45E8-B9BF-027A56AB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3294CD-1215-4367-A2CD-7F4D2101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4121403B-0D56-46E6-99D8-F5EC604A7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572" y="4123272"/>
            <a:ext cx="2014728" cy="2014728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64BF998-EE47-4C81-B88C-CCE45005B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B6F77C-D4C1-40EE-BE71-B44847980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69ACB0-CFDC-4D1F-B49A-8EEC4708A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D5A0-7C6C-45E7-A1BC-72296195A9B1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75C650-886E-4738-A2C4-F21755443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31D237-4C8D-4497-A843-FF2FEBE06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05263-1B06-4898-9915-1E54E9AF5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04898D13-EA7B-4E5F-94AF-C2800DA8AAEE}"/>
              </a:ext>
            </a:extLst>
          </p:cNvPr>
          <p:cNvCxnSpPr/>
          <p:nvPr userDrawn="1"/>
        </p:nvCxnSpPr>
        <p:spPr>
          <a:xfrm>
            <a:off x="676564" y="288739"/>
            <a:ext cx="11520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414FAE70-E9E9-4294-B934-A973FE6CED3A}"/>
              </a:ext>
            </a:extLst>
          </p:cNvPr>
          <p:cNvCxnSpPr/>
          <p:nvPr userDrawn="1"/>
        </p:nvCxnSpPr>
        <p:spPr>
          <a:xfrm>
            <a:off x="676564" y="339538"/>
            <a:ext cx="11520000" cy="0"/>
          </a:xfrm>
          <a:prstGeom prst="line">
            <a:avLst/>
          </a:prstGeom>
          <a:ln w="254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153DA7E-2C2C-4661-B673-A508C244C128}"/>
              </a:ext>
            </a:extLst>
          </p:cNvPr>
          <p:cNvCxnSpPr/>
          <p:nvPr userDrawn="1"/>
        </p:nvCxnSpPr>
        <p:spPr>
          <a:xfrm>
            <a:off x="673800" y="390337"/>
            <a:ext cx="11520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B495E66-3531-4C68-8115-B7FC1D85E2A0}"/>
              </a:ext>
            </a:extLst>
          </p:cNvPr>
          <p:cNvCxnSpPr/>
          <p:nvPr userDrawn="1"/>
        </p:nvCxnSpPr>
        <p:spPr>
          <a:xfrm>
            <a:off x="3464" y="6448239"/>
            <a:ext cx="11520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6534E994-3993-4038-A24D-0F8273D2E6A6}"/>
              </a:ext>
            </a:extLst>
          </p:cNvPr>
          <p:cNvCxnSpPr/>
          <p:nvPr userDrawn="1"/>
        </p:nvCxnSpPr>
        <p:spPr>
          <a:xfrm>
            <a:off x="3464" y="6499038"/>
            <a:ext cx="11520000" cy="0"/>
          </a:xfrm>
          <a:prstGeom prst="line">
            <a:avLst/>
          </a:prstGeom>
          <a:ln w="254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602FA9C7-BFA3-4478-BE45-97259D7BFD59}"/>
              </a:ext>
            </a:extLst>
          </p:cNvPr>
          <p:cNvCxnSpPr/>
          <p:nvPr userDrawn="1"/>
        </p:nvCxnSpPr>
        <p:spPr>
          <a:xfrm>
            <a:off x="700" y="6549837"/>
            <a:ext cx="11520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4862078-58C1-49BF-B40D-4FBC0B3CAF1A}"/>
              </a:ext>
            </a:extLst>
          </p:cNvPr>
          <p:cNvSpPr/>
          <p:nvPr userDrawn="1"/>
        </p:nvSpPr>
        <p:spPr>
          <a:xfrm>
            <a:off x="-30200" y="0"/>
            <a:ext cx="720000" cy="72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8F30858-4676-4D28-A1D3-3FF8DF27620C}"/>
              </a:ext>
            </a:extLst>
          </p:cNvPr>
          <p:cNvSpPr/>
          <p:nvPr userDrawn="1"/>
        </p:nvSpPr>
        <p:spPr>
          <a:xfrm>
            <a:off x="11481236" y="6138000"/>
            <a:ext cx="720000" cy="7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3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61B8CE-3FE1-4F9A-B68F-D1804791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5" y="19151"/>
            <a:ext cx="11139055" cy="773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CD14C5-E218-4572-B598-30F261566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17A563-CF5D-41F2-BAF0-87EEFB3B8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E18DC5-B9F1-4013-B625-92DBC1FCE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B0ACC-FD56-4FF7-B0AC-7385C545A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09A49A0-DB39-451B-8C8B-A34187A15C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09113" y="14070"/>
            <a:ext cx="972000" cy="805408"/>
          </a:xfrm>
          <a:prstGeom prst="rect">
            <a:avLst/>
          </a:prstGeom>
        </p:spPr>
      </p:pic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2B322410-8411-4E27-B79B-30946AE24CAE}"/>
              </a:ext>
            </a:extLst>
          </p:cNvPr>
          <p:cNvCxnSpPr/>
          <p:nvPr userDrawn="1"/>
        </p:nvCxnSpPr>
        <p:spPr>
          <a:xfrm>
            <a:off x="-9236" y="834839"/>
            <a:ext cx="12204000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62B32FA-1A9C-48F4-A0BE-6E7EFD1F421C}"/>
              </a:ext>
            </a:extLst>
          </p:cNvPr>
          <p:cNvCxnSpPr/>
          <p:nvPr userDrawn="1"/>
        </p:nvCxnSpPr>
        <p:spPr>
          <a:xfrm>
            <a:off x="-9236" y="885638"/>
            <a:ext cx="12204000" cy="0"/>
          </a:xfrm>
          <a:prstGeom prst="line">
            <a:avLst/>
          </a:prstGeom>
          <a:ln w="25400"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32FB946-1540-4B28-ACE0-0C0DAFBB2644}"/>
              </a:ext>
            </a:extLst>
          </p:cNvPr>
          <p:cNvCxnSpPr/>
          <p:nvPr userDrawn="1"/>
        </p:nvCxnSpPr>
        <p:spPr>
          <a:xfrm>
            <a:off x="-12000" y="936437"/>
            <a:ext cx="12204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71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BA36031-DF82-4C94-A558-0454DAAB5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気象データ利活用のススメ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C36FD6A2-D163-48E5-9A7B-FCC6C57FF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WXBC</a:t>
            </a:r>
            <a:r>
              <a:rPr lang="ja-JP" altLang="en-US" dirty="0"/>
              <a:t>事務局</a:t>
            </a:r>
          </a:p>
        </p:txBody>
      </p:sp>
    </p:spTree>
    <p:extLst>
      <p:ext uri="{BB962C8B-B14F-4D97-AF65-F5344CB8AC3E}">
        <p14:creationId xmlns:p14="http://schemas.microsoft.com/office/powerpoint/2010/main" val="172000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984519-0A45-4419-90DC-ABCED8776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9B18F9-BC67-4BD7-9033-7AD7B0FB4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30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2EB66-3B68-4739-8EAB-4EBF2B39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2DAA5E-B77E-48DC-97BB-9C73249F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3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8E5FE-3667-41B0-ACAC-DB61B18CB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D80B00-FDC5-4147-A824-111A82D9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86488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デザインの設定</vt:lpstr>
      <vt:lpstr>Office テーマ</vt:lpstr>
      <vt:lpstr>気象データ利活用のススメ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2021-09-03T14:06:51Z</dcterms:created>
  <dcterms:modified xsi:type="dcterms:W3CDTF">2021-09-03T14:07:03Z</dcterms:modified>
</cp:coreProperties>
</file>