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48" r:id="rId2"/>
  </p:sldMasterIdLst>
  <p:sldIdLst>
    <p:sldId id="258" r:id="rId3"/>
    <p:sldId id="256" r:id="rId4"/>
    <p:sldId id="257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5B3FCD-E4BF-4DFD-8F96-B9B335A57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273" y="1122363"/>
            <a:ext cx="1154545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38DDD89-EE19-4342-B0A4-C8BD3E9BA0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273" y="3602038"/>
            <a:ext cx="1154545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C9EE60-A4FA-4BBD-AB03-0C2165371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00D7E-4761-4CB1-91F2-4249EC20B4F4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5935C9-B340-44FF-A6FE-BEE65AC3B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290913-4843-4929-B5D9-FAE0941F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E68E4-0228-4D0C-B6E0-5E61419A3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13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37CBCA-5F0D-4EE8-B927-00EDC468D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58332"/>
            <a:ext cx="3932237" cy="9990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72B222-1AF2-495D-8DFC-0CFC9FC88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58332"/>
            <a:ext cx="6172200" cy="480271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91EFF3A-4848-48B9-B51B-07F679951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ED8A67-A75A-4B25-A4D3-13FF83E7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3C2407-0FC3-453C-B720-13CAFB3EC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C127BD-06F5-4D41-A75C-264423D2A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25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55D815-ADDB-40E4-B4E5-E5D8CA991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00666"/>
            <a:ext cx="3932237" cy="95673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288607-87A3-441B-A60E-83A80FB4AC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100666"/>
            <a:ext cx="6172200" cy="4760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F253DE-B144-403C-A866-C70928593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F1775E-D4D0-47BC-A7DF-6F17FDC4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01BB90E-7850-4A80-8B7F-CA35B9709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0DB606-8A2A-4EE1-AD50-370A1A835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00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9D7A68-7015-4D8D-A722-759BA1EC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11FF508-D366-4D91-AADF-1B52A1B6B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7F13FD-33E6-4223-A40D-3ACEF8BF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C6540A-8D29-4E07-8180-CB2271CC5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82BC32-4113-46D2-B6D0-FED7D4A1D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506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7656AA8-9487-414B-BA72-9013248DA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015999"/>
            <a:ext cx="2628900" cy="516096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3968CCA-D47F-4C16-A772-48C5471B5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15999"/>
            <a:ext cx="7734300" cy="516096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18EC51-5155-4489-89B8-954E200C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F3C163-0C6B-4D78-B44F-F342FF51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C08679-324C-4EA4-A07B-1BADFD16E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990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5AE888-C490-41FF-BF04-C5613AB02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323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328AD68-CBDA-4372-B289-B8C32A3C7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2246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95159B-00D5-4CEF-BA00-B4ABDCAC0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62CFD0-4C8C-4D85-95BD-DBBF48E4C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629676-4A52-4AB1-9C0A-DDE666E86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135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D0403D-0EB5-4C25-A5B9-CBD13E5A8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1798B-E8E9-4B12-985B-60EF38CF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A9FD563-8983-4672-9255-A8210F246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D7D1F2-398B-48EB-A171-1E264C422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598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F172D-1178-4312-9D51-88913CB35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5" y="18690"/>
            <a:ext cx="11139055" cy="941892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FCE6ADD-A771-4D99-A57A-BD6A366F1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49B8FD-EA99-4243-80C3-CBF2A218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AFAC1-CF9B-43AD-B7FE-9965419B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FAC865-C8BA-441B-AA1C-F1A05CAC6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31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52BEEA-7D2F-4233-B300-D6D055DB0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8203A0-1B38-4CAC-A160-EFF17C857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589121-F7D0-468E-A893-2944C1223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2FE73F-263F-4B90-ABD9-24D7F377C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455084-0408-40A4-B17B-1CCAEF56A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88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DBBEDB-583E-47C6-B710-91ED5211A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BBA4E7-08C9-442A-93B2-7A923BDCCD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FA610F-06F5-44B1-BCB1-B2301D689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0B9431-6F1A-4734-AEF3-A2B90B4B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78D063F-CA55-46D0-86FE-17172105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E55702-A489-49CE-8884-DF6EA8D7F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39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E4D10F-645F-4967-B5ED-78A88BA74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555"/>
            <a:ext cx="11243733" cy="823913"/>
          </a:xfrm>
        </p:spPr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86D297A-6B9F-4D07-BD67-22DC88578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F5BF94-E62E-44D0-8753-BF0C1A8EF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C1778BB-8B90-4C30-8699-3F8D109005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15F06E0-F9D9-4208-9AEE-D6A6D048D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C01A8E1-E0F5-4D7C-BBCE-D62EB5476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4F6CDB5-8F42-4280-95FD-C84A08CC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CD2EF0E-82C8-4358-B10F-3D4725B19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016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BE9572-1555-45F3-A9A2-ECDF7ADB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6AAC90D-5339-48FC-8700-4FD85911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7634172-DA00-475E-8F0C-66657052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0A4AF1-1EC5-4E10-B825-2FD2C49EE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7098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C3B52A-A4DE-44B3-8929-34934F2B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A786A54-571C-45E8-B9BF-027A56AB2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73294CD-1215-4367-A2CD-7F4D2101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15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49DB025-9FFB-4C72-9D14-B4D8BFADD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CCE7552-7DC3-4460-A5DF-4D2786400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1B12F4-E833-460D-A266-4EBC59484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0D7E-4761-4CB1-91F2-4249EC20B4F4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75841D-35E3-4F40-A09C-CDF96B1A2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4B8FFA-D8CD-4097-8F4D-2A4EAEFCBB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E68E4-0228-4D0C-B6E0-5E61419A3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42F2E80-08F8-4D60-BE7F-7714189D8B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6572" y="4123272"/>
            <a:ext cx="2014728" cy="2014728"/>
          </a:xfrm>
          <a:prstGeom prst="rect">
            <a:avLst/>
          </a:prstGeom>
        </p:spPr>
      </p:pic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866E0CF-5A2C-42FA-AB53-CD01943B2E2C}"/>
              </a:ext>
            </a:extLst>
          </p:cNvPr>
          <p:cNvGrpSpPr/>
          <p:nvPr userDrawn="1"/>
        </p:nvGrpSpPr>
        <p:grpSpPr>
          <a:xfrm rot="10800000">
            <a:off x="837331" y="6520640"/>
            <a:ext cx="11354669" cy="144000"/>
            <a:chOff x="10689" y="901932"/>
            <a:chExt cx="12222070" cy="144000"/>
          </a:xfrm>
        </p:grpSpPr>
        <p:sp>
          <p:nvSpPr>
            <p:cNvPr id="25" name="平行四辺形 24">
              <a:extLst>
                <a:ext uri="{FF2B5EF4-FFF2-40B4-BE49-F238E27FC236}">
                  <a16:creationId xmlns:a16="http://schemas.microsoft.com/office/drawing/2014/main" id="{0873E2D4-EF3D-4AA7-9B9D-1C3C8A6CAD3A}"/>
                </a:ext>
              </a:extLst>
            </p:cNvPr>
            <p:cNvSpPr/>
            <p:nvPr userDrawn="1"/>
          </p:nvSpPr>
          <p:spPr>
            <a:xfrm>
              <a:off x="10689" y="901932"/>
              <a:ext cx="4146262" cy="144000"/>
            </a:xfrm>
            <a:prstGeom prst="parallelogram">
              <a:avLst>
                <a:gd name="adj" fmla="val 0"/>
              </a:avLst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平行四辺形 25">
              <a:extLst>
                <a:ext uri="{FF2B5EF4-FFF2-40B4-BE49-F238E27FC236}">
                  <a16:creationId xmlns:a16="http://schemas.microsoft.com/office/drawing/2014/main" id="{F01F4E43-5F74-49CD-9BB3-F1E59FA4E420}"/>
                </a:ext>
              </a:extLst>
            </p:cNvPr>
            <p:cNvSpPr/>
            <p:nvPr userDrawn="1"/>
          </p:nvSpPr>
          <p:spPr>
            <a:xfrm>
              <a:off x="7970235" y="909132"/>
              <a:ext cx="4262524" cy="136800"/>
            </a:xfrm>
            <a:prstGeom prst="parallelogram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平行四辺形 26">
              <a:extLst>
                <a:ext uri="{FF2B5EF4-FFF2-40B4-BE49-F238E27FC236}">
                  <a16:creationId xmlns:a16="http://schemas.microsoft.com/office/drawing/2014/main" id="{3448503C-3530-45EC-B1CD-BE7471CA7140}"/>
                </a:ext>
              </a:extLst>
            </p:cNvPr>
            <p:cNvSpPr/>
            <p:nvPr userDrawn="1"/>
          </p:nvSpPr>
          <p:spPr>
            <a:xfrm>
              <a:off x="3958328" y="901932"/>
              <a:ext cx="4319999" cy="144000"/>
            </a:xfrm>
            <a:prstGeom prst="parallelogram">
              <a:avLst>
                <a:gd name="adj" fmla="val 90394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D6C63377-4571-46B1-B8D8-E5AA0D5F4057}"/>
              </a:ext>
            </a:extLst>
          </p:cNvPr>
          <p:cNvGrpSpPr/>
          <p:nvPr userDrawn="1"/>
        </p:nvGrpSpPr>
        <p:grpSpPr>
          <a:xfrm>
            <a:off x="0" y="213925"/>
            <a:ext cx="11354669" cy="144000"/>
            <a:chOff x="10689" y="901932"/>
            <a:chExt cx="12222070" cy="144000"/>
          </a:xfrm>
        </p:grpSpPr>
        <p:sp>
          <p:nvSpPr>
            <p:cNvPr id="35" name="平行四辺形 34">
              <a:extLst>
                <a:ext uri="{FF2B5EF4-FFF2-40B4-BE49-F238E27FC236}">
                  <a16:creationId xmlns:a16="http://schemas.microsoft.com/office/drawing/2014/main" id="{6EF52F93-D6B1-4A1E-92F3-7B805498DD04}"/>
                </a:ext>
              </a:extLst>
            </p:cNvPr>
            <p:cNvSpPr/>
            <p:nvPr userDrawn="1"/>
          </p:nvSpPr>
          <p:spPr>
            <a:xfrm>
              <a:off x="10689" y="901932"/>
              <a:ext cx="4146262" cy="144000"/>
            </a:xfrm>
            <a:prstGeom prst="parallelogram">
              <a:avLst>
                <a:gd name="adj" fmla="val 0"/>
              </a:avLst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6" name="平行四辺形 35">
              <a:extLst>
                <a:ext uri="{FF2B5EF4-FFF2-40B4-BE49-F238E27FC236}">
                  <a16:creationId xmlns:a16="http://schemas.microsoft.com/office/drawing/2014/main" id="{30F834AF-743C-473E-B9FE-E37F8B98B3D2}"/>
                </a:ext>
              </a:extLst>
            </p:cNvPr>
            <p:cNvSpPr/>
            <p:nvPr userDrawn="1"/>
          </p:nvSpPr>
          <p:spPr>
            <a:xfrm>
              <a:off x="7970235" y="909132"/>
              <a:ext cx="4262524" cy="136800"/>
            </a:xfrm>
            <a:prstGeom prst="parallelogram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平行四辺形 36">
              <a:extLst>
                <a:ext uri="{FF2B5EF4-FFF2-40B4-BE49-F238E27FC236}">
                  <a16:creationId xmlns:a16="http://schemas.microsoft.com/office/drawing/2014/main" id="{96284DCD-4CC5-4800-89AD-1098BDCD9117}"/>
                </a:ext>
              </a:extLst>
            </p:cNvPr>
            <p:cNvSpPr/>
            <p:nvPr userDrawn="1"/>
          </p:nvSpPr>
          <p:spPr>
            <a:xfrm>
              <a:off x="3958328" y="901932"/>
              <a:ext cx="4319999" cy="144000"/>
            </a:xfrm>
            <a:prstGeom prst="parallelogram">
              <a:avLst>
                <a:gd name="adj" fmla="val 90394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87953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61B8CE-3FE1-4F9A-B68F-D1804791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95" y="19151"/>
            <a:ext cx="11139055" cy="7734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CD14C5-E218-4572-B598-30F261566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17A563-CF5D-41F2-BAF0-87EEFB3B8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464DC-B485-4C1C-8BB7-A6A160184D7A}" type="datetimeFigureOut">
              <a:rPr kumimoji="1" lang="ja-JP" altLang="en-US" smtClean="0"/>
              <a:t>2021/9/3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E18DC5-B9F1-4013-B625-92DBC1FCED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FB0ACC-FD56-4FF7-B0AC-7385C545AB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C9B08-A501-4CE7-88A9-63FEE778A77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809A49A0-DB39-451B-8C8B-A34187A15C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209113" y="14070"/>
            <a:ext cx="972000" cy="805408"/>
          </a:xfrm>
          <a:prstGeom prst="rect">
            <a:avLst/>
          </a:prstGeom>
        </p:spPr>
      </p:pic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249A46EA-D349-4DC2-98E6-71A7FCE3428C}"/>
              </a:ext>
            </a:extLst>
          </p:cNvPr>
          <p:cNvGrpSpPr/>
          <p:nvPr userDrawn="1"/>
        </p:nvGrpSpPr>
        <p:grpSpPr>
          <a:xfrm>
            <a:off x="-2013" y="819478"/>
            <a:ext cx="12206280" cy="146592"/>
            <a:chOff x="10689" y="912735"/>
            <a:chExt cx="12206280" cy="146592"/>
          </a:xfrm>
        </p:grpSpPr>
        <p:sp>
          <p:nvSpPr>
            <p:cNvPr id="15" name="平行四辺形 14">
              <a:extLst>
                <a:ext uri="{FF2B5EF4-FFF2-40B4-BE49-F238E27FC236}">
                  <a16:creationId xmlns:a16="http://schemas.microsoft.com/office/drawing/2014/main" id="{3BEDAE6C-A3F0-4CA7-8A6E-DB403ABF92F6}"/>
                </a:ext>
              </a:extLst>
            </p:cNvPr>
            <p:cNvSpPr/>
            <p:nvPr userDrawn="1"/>
          </p:nvSpPr>
          <p:spPr>
            <a:xfrm>
              <a:off x="10689" y="915327"/>
              <a:ext cx="6084000" cy="144000"/>
            </a:xfrm>
            <a:prstGeom prst="parallelogram">
              <a:avLst>
                <a:gd name="adj" fmla="val 0"/>
              </a:avLst>
            </a:prstGeom>
            <a:solidFill>
              <a:srgbClr val="FF66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平行四辺形 15">
              <a:extLst>
                <a:ext uri="{FF2B5EF4-FFF2-40B4-BE49-F238E27FC236}">
                  <a16:creationId xmlns:a16="http://schemas.microsoft.com/office/drawing/2014/main" id="{B811070D-797E-4C66-8BFC-E3A903A975F5}"/>
                </a:ext>
              </a:extLst>
            </p:cNvPr>
            <p:cNvSpPr/>
            <p:nvPr userDrawn="1"/>
          </p:nvSpPr>
          <p:spPr>
            <a:xfrm>
              <a:off x="6132969" y="912735"/>
              <a:ext cx="6084000" cy="144000"/>
            </a:xfrm>
            <a:prstGeom prst="parallelogram">
              <a:avLst>
                <a:gd name="adj" fmla="val 0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平行四辺形 16">
              <a:extLst>
                <a:ext uri="{FF2B5EF4-FFF2-40B4-BE49-F238E27FC236}">
                  <a16:creationId xmlns:a16="http://schemas.microsoft.com/office/drawing/2014/main" id="{B9BD11B7-9610-480F-BCB3-4E12D793B0A6}"/>
                </a:ext>
              </a:extLst>
            </p:cNvPr>
            <p:cNvSpPr/>
            <p:nvPr userDrawn="1"/>
          </p:nvSpPr>
          <p:spPr>
            <a:xfrm>
              <a:off x="3958328" y="914346"/>
              <a:ext cx="4320000" cy="144000"/>
            </a:xfrm>
            <a:prstGeom prst="parallelogram">
              <a:avLst>
                <a:gd name="adj" fmla="val 90394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84713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2AAA910E-519B-4786-9EEF-0CB15B43C0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気象ビジネス推進</a:t>
            </a:r>
            <a:br>
              <a:rPr lang="en-US" altLang="ja-JP" dirty="0"/>
            </a:br>
            <a:r>
              <a:rPr lang="ja-JP" altLang="en-US" dirty="0"/>
              <a:t>コンソーシアムとは？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4D67D56C-7B30-4813-920B-07BE7CCF24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WXBC</a:t>
            </a:r>
            <a:r>
              <a:rPr lang="ja-JP" altLang="en-US" dirty="0"/>
              <a:t>事務局</a:t>
            </a:r>
          </a:p>
        </p:txBody>
      </p:sp>
    </p:spTree>
    <p:extLst>
      <p:ext uri="{BB962C8B-B14F-4D97-AF65-F5344CB8AC3E}">
        <p14:creationId xmlns:p14="http://schemas.microsoft.com/office/powerpoint/2010/main" val="1924698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984519-0A45-4419-90DC-ABCED87767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9B18F9-BC67-4BD7-9033-7AD7B0FB44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30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E2EB66-3B68-4739-8EAB-4EBF2B3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5" y="18690"/>
            <a:ext cx="11139055" cy="941892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2DAA5E-B77E-48DC-97BB-9C73249F2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35440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ワイド画面</PresentationFormat>
  <Paragraphs>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デザインの設定</vt:lpstr>
      <vt:lpstr>Office テーマ</vt:lpstr>
      <vt:lpstr>気象ビジネス推進 コンソーシアムとは？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2021-09-03T14:33:41Z</dcterms:created>
  <dcterms:modified xsi:type="dcterms:W3CDTF">2021-09-03T14:34:00Z</dcterms:modified>
</cp:coreProperties>
</file>