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B825-0C57-403A-A944-AA8CED64A230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2B37-2DD7-4E92-83E9-535BF3977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33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B825-0C57-403A-A944-AA8CED64A230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2B37-2DD7-4E92-83E9-535BF3977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7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B825-0C57-403A-A944-AA8CED64A230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2B37-2DD7-4E92-83E9-535BF3977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9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B825-0C57-403A-A944-AA8CED64A230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2B37-2DD7-4E92-83E9-535BF3977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221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B825-0C57-403A-A944-AA8CED64A230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2B37-2DD7-4E92-83E9-535BF3977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93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B825-0C57-403A-A944-AA8CED64A230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2B37-2DD7-4E92-83E9-535BF3977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118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B825-0C57-403A-A944-AA8CED64A230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2B37-2DD7-4E92-83E9-535BF3977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758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B825-0C57-403A-A944-AA8CED64A230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2B37-2DD7-4E92-83E9-535BF3977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538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B825-0C57-403A-A944-AA8CED64A230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2B37-2DD7-4E92-83E9-535BF3977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884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B825-0C57-403A-A944-AA8CED64A230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2B37-2DD7-4E92-83E9-535BF3977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080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B825-0C57-403A-A944-AA8CED64A230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2B37-2DD7-4E92-83E9-535BF3977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475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B825-0C57-403A-A944-AA8CED64A230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32B37-2DD7-4E92-83E9-535BF3977B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535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xxx.html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1" y="0"/>
            <a:ext cx="9143999" cy="4766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●●（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API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サービス名）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33" name="Picture 9" descr="https://www.wxbc.jp/wp-content/uploads/2017/11/wxbclogo_j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5765" y="14218"/>
            <a:ext cx="448235" cy="448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107504" y="5229200"/>
            <a:ext cx="4392488" cy="15841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　担当者：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●●（企業名　担当者名）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　メールアドレス：　</a:t>
            </a:r>
            <a:r>
              <a:rPr kumimoji="1" lang="en-US" altLang="ja-JP" dirty="0" smtClean="0">
                <a:solidFill>
                  <a:schemeClr val="tx1"/>
                </a:solidFill>
              </a:rPr>
              <a:t>XXX</a:t>
            </a:r>
            <a:r>
              <a:rPr kumimoji="1" lang="ja-JP" altLang="en-US" dirty="0" smtClean="0">
                <a:solidFill>
                  <a:schemeClr val="tx1"/>
                </a:solidFill>
              </a:rPr>
              <a:t>＠</a:t>
            </a:r>
            <a:r>
              <a:rPr kumimoji="1" lang="en-US" altLang="ja-JP" dirty="0" smtClean="0">
                <a:solidFill>
                  <a:schemeClr val="tx1"/>
                </a:solidFill>
              </a:rPr>
              <a:t>XX.co.jp</a:t>
            </a:r>
          </a:p>
          <a:p>
            <a:r>
              <a:rPr lang="ja-JP" altLang="en-US" dirty="0" smtClean="0">
                <a:solidFill>
                  <a:schemeClr val="tx1"/>
                </a:solidFill>
              </a:rPr>
              <a:t>　電話番号：　</a:t>
            </a:r>
            <a:r>
              <a:rPr lang="en-US" altLang="ja-JP" dirty="0" smtClean="0">
                <a:solidFill>
                  <a:schemeClr val="tx1"/>
                </a:solidFill>
              </a:rPr>
              <a:t>XX-XXXX-XXXX</a:t>
            </a:r>
          </a:p>
          <a:p>
            <a:r>
              <a:rPr kumimoji="1" lang="ja-JP" altLang="en-US" dirty="0">
                <a:solidFill>
                  <a:schemeClr val="tx1"/>
                </a:solidFill>
              </a:rPr>
              <a:t>　</a:t>
            </a:r>
            <a:r>
              <a:rPr kumimoji="1" lang="en-US" altLang="ja-JP" dirty="0" smtClean="0">
                <a:solidFill>
                  <a:schemeClr val="tx1"/>
                </a:solidFill>
              </a:rPr>
              <a:t>URL</a:t>
            </a:r>
            <a:r>
              <a:rPr lang="ja-JP" altLang="en-US" dirty="0" smtClean="0">
                <a:solidFill>
                  <a:schemeClr val="tx1"/>
                </a:solidFill>
              </a:rPr>
              <a:t>：　</a:t>
            </a:r>
            <a:r>
              <a:rPr lang="en-US" altLang="ja-JP" sz="1600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US" altLang="ja-JP" sz="1600" dirty="0" smtClean="0">
                <a:solidFill>
                  <a:schemeClr val="tx1"/>
                </a:solidFill>
                <a:hlinkClick r:id="rId3"/>
              </a:rPr>
              <a:t>www.XXXX.html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07504" y="692696"/>
            <a:ext cx="8812378" cy="439248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07504" y="692696"/>
            <a:ext cx="2916324" cy="419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accent6"/>
                </a:solidFill>
              </a:rPr>
              <a:t>API</a:t>
            </a:r>
            <a:r>
              <a:rPr kumimoji="1" lang="ja-JP" altLang="en-US" dirty="0" smtClean="0">
                <a:solidFill>
                  <a:schemeClr val="accent6"/>
                </a:solidFill>
              </a:rPr>
              <a:t>提供サービスの概要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5221" y="1412776"/>
            <a:ext cx="430677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○</a:t>
            </a:r>
            <a:r>
              <a:rPr lang="ja-JP" altLang="en-US" dirty="0"/>
              <a:t>・・・</a:t>
            </a:r>
            <a:r>
              <a:rPr lang="ja-JP" altLang="en-US" dirty="0" smtClean="0"/>
              <a:t>（サービスの説明・紹介・特色等）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○</a:t>
            </a:r>
            <a:r>
              <a:rPr lang="ja-JP" altLang="en-US" dirty="0"/>
              <a:t>・・・（サービスの説明・紹介・特色等）</a:t>
            </a:r>
            <a:endParaRPr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r>
              <a:rPr lang="ja-JP" altLang="en-US" dirty="0"/>
              <a:t>○</a:t>
            </a:r>
            <a:r>
              <a:rPr lang="ja-JP" altLang="en-US" dirty="0" smtClean="0"/>
              <a:t>・</a:t>
            </a:r>
            <a:r>
              <a:rPr lang="ja-JP" altLang="en-US" dirty="0"/>
              <a:t>・・（サービスの説明・紹介・特色等）</a:t>
            </a:r>
            <a:endParaRPr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4598208" y="5229200"/>
            <a:ext cx="4392488" cy="158417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4598207" y="5229200"/>
            <a:ext cx="2223933" cy="32403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主なサービス提供価格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78506" y="5589240"/>
            <a:ext cx="43121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 smtClean="0"/>
              <a:t>○天気予報</a:t>
            </a:r>
            <a:r>
              <a:rPr kumimoji="1" lang="ja-JP" altLang="en-US" sz="1400" dirty="0" smtClean="0"/>
              <a:t>　●●円</a:t>
            </a:r>
            <a:r>
              <a:rPr kumimoji="1" lang="en-US" altLang="ja-JP" sz="1400" dirty="0" smtClean="0"/>
              <a:t>/</a:t>
            </a:r>
            <a:r>
              <a:rPr lang="ja-JP" altLang="en-US" sz="1400" dirty="0" smtClean="0"/>
              <a:t>月～</a:t>
            </a:r>
            <a:endParaRPr lang="en-US" altLang="ja-JP" sz="1400" dirty="0" smtClean="0"/>
          </a:p>
          <a:p>
            <a:pPr>
              <a:lnSpc>
                <a:spcPct val="150000"/>
              </a:lnSpc>
            </a:pPr>
            <a:r>
              <a:rPr lang="ja-JP" altLang="en-US" sz="1400" dirty="0" smtClean="0"/>
              <a:t>○</a:t>
            </a:r>
            <a:r>
              <a:rPr lang="en-US" altLang="ja-JP" sz="1400" dirty="0" smtClean="0"/>
              <a:t>1</a:t>
            </a:r>
            <a:r>
              <a:rPr lang="ja-JP" altLang="en-US" sz="1400" dirty="0" smtClean="0"/>
              <a:t>時間先までの降水予報</a:t>
            </a:r>
            <a:r>
              <a:rPr lang="ja-JP" altLang="en-US" sz="1400" dirty="0" smtClean="0"/>
              <a:t>　●●円</a:t>
            </a:r>
            <a:r>
              <a:rPr lang="en-US" altLang="ja-JP" sz="1400" dirty="0" smtClean="0"/>
              <a:t>/</a:t>
            </a:r>
            <a:r>
              <a:rPr lang="ja-JP" altLang="en-US" sz="1400" dirty="0" smtClean="0"/>
              <a:t>月～</a:t>
            </a:r>
            <a:endParaRPr kumimoji="1" lang="ja-JP" altLang="en-US" sz="1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36096" y="6361583"/>
            <a:ext cx="3505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u="sng" dirty="0" smtClean="0">
                <a:solidFill>
                  <a:srgbClr val="FF0000"/>
                </a:solidFill>
              </a:rPr>
              <a:t>※</a:t>
            </a:r>
            <a:r>
              <a:rPr lang="ja-JP" altLang="en-US" sz="1400" b="1" u="sng" dirty="0" smtClean="0">
                <a:solidFill>
                  <a:srgbClr val="FF0000"/>
                </a:solidFill>
              </a:rPr>
              <a:t>詳細は担当者までお問い合わせください。</a:t>
            </a:r>
            <a:endParaRPr kumimoji="1" lang="ja-JP" altLang="en-US" sz="1400" b="1" u="sng" dirty="0">
              <a:solidFill>
                <a:srgbClr val="FF00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11787" y="5229200"/>
            <a:ext cx="1194706" cy="32403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</a:rPr>
              <a:t>連絡先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" y="14219"/>
            <a:ext cx="1072728" cy="462453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企業ロゴ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191250" y="1196752"/>
            <a:ext cx="4608512" cy="3553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API</a:t>
            </a:r>
            <a:r>
              <a:rPr lang="ja-JP" altLang="en-US" dirty="0" smtClean="0"/>
              <a:t>サービスのイメージ図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118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76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気象庁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気象庁</dc:creator>
  <cp:lastModifiedBy>気象庁</cp:lastModifiedBy>
  <cp:revision>24</cp:revision>
  <dcterms:created xsi:type="dcterms:W3CDTF">2018-11-20T23:06:34Z</dcterms:created>
  <dcterms:modified xsi:type="dcterms:W3CDTF">2018-12-03T10:48:14Z</dcterms:modified>
</cp:coreProperties>
</file>